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RECEIPPT-TAGS:SANCTUS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HOLY- SWEDISH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lt1"/>
                </a:solidFill>
              </a:rPr>
              <a:t>Holy, Holy, Holy Lord God of Hosts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lt1"/>
                </a:solidFill>
              </a:rPr>
              <a:t>Heaven, heaven and earth are full of your glory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lt1"/>
                </a:solidFill>
              </a:rPr>
              <a:t>Blessed, blessed is He who comes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lt1"/>
                </a:solidFill>
              </a:rPr>
              <a:t>in the name of the Lord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500" b="1" dirty="0">
                <a:solidFill>
                  <a:schemeClr val="lt1"/>
                </a:solidFill>
              </a:rPr>
              <a:t>Hosanna in the highest, Hosanna in the highest</a:t>
            </a:r>
            <a:endParaRPr sz="35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HOLY- SWEDISH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</cp:revision>
  <dcterms:modified xsi:type="dcterms:W3CDTF">2024-03-04T13:45:28Z</dcterms:modified>
</cp:coreProperties>
</file>