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VAKOLA HOLY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Holy, Holy, Holy is the Lord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Holy is the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Heaven and earth are full of your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Hosanna, Hosanna, 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8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Holy, Holy, Holy is the Lord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Holy is the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Blest is He who comes in the name of the Lord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Hosanna, Hosanna, Hosanna in the highest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VAKOLA HOLY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</cp:revision>
  <dcterms:modified xsi:type="dcterms:W3CDTF">2024-03-04T13:45:45Z</dcterms:modified>
</cp:coreProperties>
</file>