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YOUTH JOY HOLY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Holy, Holy, Holy, Lord God of Host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Heaven and earth are full of your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Hosanna in the highest.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8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Blest is he who comes in the name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of the Lord,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Hosanna in the highest.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YOUTH JOY HOLY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</cp:revision>
  <dcterms:modified xsi:type="dcterms:W3CDTF">2024-03-04T13:46:50Z</dcterms:modified>
</cp:coreProperties>
</file>