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CCBEF5-3617-8C3C-1ACC-61DA7913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64E3FA0-C98C-AD4A-64EF-22BDE783C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C4BF3D4-923D-EA76-C97F-CA8C0CD41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71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2B631F-C6B7-E3EF-D5B4-CE31104B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F41E79-B285-C2AC-96E6-415C8F27D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8DDBAA-69C2-BF6E-F8BE-E3DD8D693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61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my God, when I in awesome wonder,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all the works thy hands have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see the stars; I hear the rolling thunder,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power throughout the universe displayed: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7A710FB-9629-7421-EBDB-98C9AB65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1059E19-DACD-7EF3-31E1-BC99C0192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5FEF0-7F94-E6B1-10E3-19E00F0C5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think that God, his son not sparing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him to die, I scare can take it 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on the cross, my burden gladly bearing,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bled and died to take away my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9175817-B0C1-2CEA-4304-3448071AF65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19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90DF0B8-ED7C-F4FC-7B57-D83648F7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54EEE1-1064-6197-9018-9511C70156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GREAT THOU 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C839205-912D-60B2-17CE-4FC85B53E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come with shouts of acclamation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me home, what joy shall fill my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I shall bow in humble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proclaim, my God, how great thou art!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sings my soul, my Saviour God, to thee: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thou art! How great thou art!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CB2F58-F096-9625-4C06-599E8F7665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78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216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GREAT THOU ART</vt:lpstr>
      <vt:lpstr>HOW GREAT THOU ART</vt:lpstr>
      <vt:lpstr>HOW GREAT THOU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2024-03-04T14:27:54Z</dcterms:modified>
</cp:coreProperties>
</file>