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B0BD03A-39AB-FE4B-7D6A-B1D4F5E7B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1A139E5C-D33A-C611-DF7F-7EBF35E3B2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C0249D2B-2980-4DF3-D1E0-EC5A597C70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7206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949D269-8F70-7DDB-A09D-337A3659E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DA6DFFA5-A2D3-9B29-575C-BF6B9C2A9C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488710B-E293-9902-582F-DEBA414325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2084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HOW LOVELY IS YOUR DWELLING PLACE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lovely is your dwelling place, O Lord!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peace and joy to feel so close to you!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heart and soul ring out your joy this morning/evening,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long to meet you, God the living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sparrow even here has found a shelter,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swallow by your altar builds a nest,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happy those who dwelling is your temple,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day by day your praises sing, O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A848B0C-BFE3-120A-46CD-F1D3B27E4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BCB55DC-6796-7E9B-0614-5782FEACE4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HOW LOVELY IS YOUR DWELLING PLACE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5E3B719-5A8C-F665-FD68-C3CF5EA982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lovely is your dwelling place, O Lord!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peace and joy to feel so close to you!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heart and soul ring out your joy this morning/evening,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long to meet you, God the living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day within your courts indeed is better,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 thousand days elsewhere afar from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wait upon the threshold of your temple,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better than to waste our life in vain.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0B9EC0C2-22D8-907D-4419-AEDE0F46AA0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411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537128C4-2FDF-62A4-74C2-CF8A5A802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A3F18AFC-7C86-F849-3977-C0AA4F9157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HOW LOVELY IS YOUR DWELLING PLACE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0F3C4DA9-BB1E-7F77-1629-09618927E6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lovely is your dwelling place, O Lord!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peace and joy to feel so close to you!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heart and soul ring out your joy this morning/evening,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long to meet you, God the living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Lord, you are our strength and our protection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favour and your glory, grant us now,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Refuse not any good to those who love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people that is yours for evermore.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2E7CCC45-4EB6-E67E-78C9-C1003FBEC79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99727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272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HOW LOVELY IS YOUR DWELLING PLACE</vt:lpstr>
      <vt:lpstr>HOW LOVELY IS YOUR DWELLING PLACE</vt:lpstr>
      <vt:lpstr>HOW LOVELY IS YOUR DWELLING PLACE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551</cp:revision>
  <dcterms:modified xsi:type="dcterms:W3CDTF">2024-03-04T14:37:01Z</dcterms:modified>
</cp:coreProperties>
</file>