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 autoCompressPictures="0">
  <p:sldMasterIdLst>
    <p:sldMasterId id="2147483670" r:id="rId1"/>
    <p:sldMasterId id="2147483671" r:id="rId2"/>
  </p:sldMasterIdLst>
  <p:notesMasterIdLst>
    <p:notesMasterId r:id="rId6"/>
  </p:notesMasterIdLst>
  <p:sldIdLst>
    <p:sldId id="257" r:id="rId3"/>
    <p:sldId id="258" r:id="rId4"/>
    <p:sldId id="259" r:id="rId5"/>
  </p:sldIdLst>
  <p:sldSz cx="9144000" cy="6858000" type="screen4x3"/>
  <p:notesSz cx="6858000" cy="9144000"/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747775"/>
          </p15:clr>
        </p15:guide>
        <p15:guide id="2" pos="2880">
          <p15:clr>
            <a:srgbClr val="747775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9B0782E4-E1D9-4757-8BFE-7B77208F2854}" v="4607" dt="2023-07-15T18:25:38.749"/>
    <p1510:client id="{C6935B40-2631-408D-B708-E82C624CA34A}" v="14" dt="2023-06-08T07:05:58.11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1" d="100"/>
          <a:sy n="61" d="100"/>
        </p:scale>
        <p:origin x="58" y="346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1.xml"/><Relationship Id="rId7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microsoft.com/office/2015/10/relationships/revisionInfo" Target="revisionInfo.xml"/><Relationship Id="rId5" Type="http://schemas.openxmlformats.org/officeDocument/2006/relationships/slide" Target="slides/slide3.xml"/><Relationship Id="rId10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theme" Target="theme/them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309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RECEIPPT-TAGS:RECESSIONAL</a:t>
            </a:r>
            <a:endParaRPr dirty="0"/>
          </a:p>
        </p:txBody>
      </p:sp>
      <p:sp>
        <p:nvSpPr>
          <p:cNvPr id="127" name="Google Shape;127;g24f3f32051f_0_87:notes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08016153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F2BEAECE-8638-CCF4-A836-B6F2C92A798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C35A1FA-3DD6-1B4D-BB97-C8681348553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6C0655B8-C821-F9F1-BE9B-F5A4A0E1C2CF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200036565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25">
          <a:extLst>
            <a:ext uri="{FF2B5EF4-FFF2-40B4-BE49-F238E27FC236}">
              <a16:creationId xmlns:a16="http://schemas.microsoft.com/office/drawing/2014/main" id="{03546996-D5D2-11BC-5A55-31D2D3DE2BE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Google Shape;126;g24f3f32051f_0_87:notes">
            <a:extLst>
              <a:ext uri="{FF2B5EF4-FFF2-40B4-BE49-F238E27FC236}">
                <a16:creationId xmlns:a16="http://schemas.microsoft.com/office/drawing/2014/main" id="{8E292340-E225-E482-93B4-CCF019DE0308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27" name="Google Shape;127;g24f3f32051f_0_87:notes">
            <a:extLst>
              <a:ext uri="{FF2B5EF4-FFF2-40B4-BE49-F238E27FC236}">
                <a16:creationId xmlns:a16="http://schemas.microsoft.com/office/drawing/2014/main" id="{5AE98EC2-20BF-D59D-CF51-410A0C5EF6C4}"/>
              </a:ext>
            </a:extLst>
          </p:cNvPr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  <p:extLst>
      <p:ext uri="{BB962C8B-B14F-4D97-AF65-F5344CB8AC3E}">
        <p14:creationId xmlns:p14="http://schemas.microsoft.com/office/powerpoint/2010/main" val="34898275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2"/>
          <p:cNvSpPr txBox="1">
            <a:spLocks noGrp="1"/>
          </p:cNvSpPr>
          <p:nvPr>
            <p:ph type="ctrTitle"/>
          </p:nvPr>
        </p:nvSpPr>
        <p:spPr>
          <a:xfrm>
            <a:off x="311708" y="992767"/>
            <a:ext cx="8520600" cy="27369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1" name="Google Shape;11;p2"/>
          <p:cNvSpPr txBox="1">
            <a:spLocks noGrp="1"/>
          </p:cNvSpPr>
          <p:nvPr>
            <p:ph type="subTitle" idx="1"/>
          </p:nvPr>
        </p:nvSpPr>
        <p:spPr>
          <a:xfrm>
            <a:off x="311700" y="3778833"/>
            <a:ext cx="8520600" cy="1056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800"/>
              <a:buNone/>
              <a:defRPr sz="2800"/>
            </a:lvl9pPr>
          </a:lstStyle>
          <a:p>
            <a:endParaRPr/>
          </a:p>
        </p:txBody>
      </p:sp>
      <p:sp>
        <p:nvSpPr>
          <p:cNvPr id="12" name="Google Shape;12;p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" name="Google Shape;45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474833"/>
            <a:ext cx="8520600" cy="26181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6" name="Google Shape;46;p11"/>
          <p:cNvSpPr txBox="1">
            <a:spLocks noGrp="1"/>
          </p:cNvSpPr>
          <p:nvPr>
            <p:ph type="body" idx="1"/>
          </p:nvPr>
        </p:nvSpPr>
        <p:spPr>
          <a:xfrm>
            <a:off x="311700" y="4202967"/>
            <a:ext cx="8520600" cy="1734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7" name="Google Shape;47;p1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2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Google Shape;57;p1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8" name="Google Shape;58;p1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59" name="Google Shape;59;p1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1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1" name="Google Shape;61;p1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" name="Google Shape;63;p15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4" name="Google Shape;64;p15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 rtl="0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 rtl="0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 rtl="0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65" name="Google Shape;65;p1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6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6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 rtl="0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 rtl="0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 rtl="0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71" name="Google Shape;71;p1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7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7" name="Google Shape;77;p17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78" name="Google Shape;78;p1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0" name="Google Shape;80;p1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8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2" name="Google Shape;82;p1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3" name="Google Shape;83;p18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4" name="Google Shape;84;p18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5" name="Google Shape;85;p18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900" cy="639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86" name="Google Shape;86;p18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900" cy="3951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 rtl="0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87" name="Google Shape;87;p1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8" name="Google Shape;88;p1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1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Google Shape;91;p19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2" name="Google Shape;92;p1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3" name="Google Shape;93;p1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4" name="Google Shape;94;p1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p2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7" name="Google Shape;97;p2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98" name="Google Shape;98;p2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0" name="Google Shape;100;p21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400" cy="1162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1" name="Google Shape;101;p21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00" cy="585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102" name="Google Shape;102;p21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400" cy="4691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03" name="Google Shape;103;p2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2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5" name="Google Shape;105;p2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Google Shape;14;p3"/>
          <p:cNvSpPr txBox="1">
            <a:spLocks noGrp="1"/>
          </p:cNvSpPr>
          <p:nvPr>
            <p:ph type="title"/>
          </p:nvPr>
        </p:nvSpPr>
        <p:spPr>
          <a:xfrm>
            <a:off x="311700" y="2867800"/>
            <a:ext cx="8520600" cy="1122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5" name="Google Shape;15;p3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10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Google Shape;107;p22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08" name="Google Shape;108;p22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109" name="Google Shape;109;p22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 rtl="0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 rtl="0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 rtl="0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 rtl="0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110" name="Google Shape;110;p2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1" name="Google Shape;111;p2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2" name="Google Shape;112;p2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2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5" name="Google Shape;115;p23"/>
          <p:cNvSpPr txBox="1">
            <a:spLocks noGrp="1"/>
          </p:cNvSpPr>
          <p:nvPr>
            <p:ph type="body" idx="1"/>
          </p:nvPr>
        </p:nvSpPr>
        <p:spPr>
          <a:xfrm rot="5400000">
            <a:off x="2308950" y="-251550"/>
            <a:ext cx="4526100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16" name="Google Shape;116;p2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7" name="Google Shape;117;p2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18" name="Google Shape;118;p2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p24"/>
          <p:cNvSpPr txBox="1">
            <a:spLocks noGrp="1"/>
          </p:cNvSpPr>
          <p:nvPr>
            <p:ph type="title"/>
          </p:nvPr>
        </p:nvSpPr>
        <p:spPr>
          <a:xfrm rot="5400000">
            <a:off x="4732350" y="2171688"/>
            <a:ext cx="5851500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1" name="Google Shape;121;p24"/>
          <p:cNvSpPr txBox="1">
            <a:spLocks noGrp="1"/>
          </p:cNvSpPr>
          <p:nvPr>
            <p:ph type="body" idx="1"/>
          </p:nvPr>
        </p:nvSpPr>
        <p:spPr>
          <a:xfrm rot="5400000">
            <a:off x="541350" y="190488"/>
            <a:ext cx="5851500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 rtl="0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122" name="Google Shape;122;p2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3" name="Google Shape;123;p2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24" name="Google Shape;124;p2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 rtl="0">
              <a:spcBef>
                <a:spcPts val="0"/>
              </a:spcBef>
              <a:buNone/>
              <a:defRPr/>
            </a:lvl1pPr>
            <a:lvl2pPr marL="0" lvl="1" indent="0" algn="r" rtl="0">
              <a:spcBef>
                <a:spcPts val="0"/>
              </a:spcBef>
              <a:buNone/>
              <a:defRPr/>
            </a:lvl2pPr>
            <a:lvl3pPr marL="0" lvl="2" indent="0" algn="r" rtl="0">
              <a:spcBef>
                <a:spcPts val="0"/>
              </a:spcBef>
              <a:buNone/>
              <a:defRPr/>
            </a:lvl3pPr>
            <a:lvl4pPr marL="0" lvl="3" indent="0" algn="r" rtl="0">
              <a:spcBef>
                <a:spcPts val="0"/>
              </a:spcBef>
              <a:buNone/>
              <a:defRPr/>
            </a:lvl4pPr>
            <a:lvl5pPr marL="0" lvl="4" indent="0" algn="r" rtl="0">
              <a:spcBef>
                <a:spcPts val="0"/>
              </a:spcBef>
              <a:buNone/>
              <a:defRPr/>
            </a:lvl5pPr>
            <a:lvl6pPr marL="0" lvl="5" indent="0" algn="r" rtl="0">
              <a:spcBef>
                <a:spcPts val="0"/>
              </a:spcBef>
              <a:buNone/>
              <a:defRPr/>
            </a:lvl6pPr>
            <a:lvl7pPr marL="0" lvl="6" indent="0" algn="r" rtl="0">
              <a:spcBef>
                <a:spcPts val="0"/>
              </a:spcBef>
              <a:buNone/>
              <a:defRPr/>
            </a:lvl7pPr>
            <a:lvl8pPr marL="0" lvl="7" indent="0" algn="r" rtl="0">
              <a:spcBef>
                <a:spcPts val="0"/>
              </a:spcBef>
              <a:buNone/>
              <a:defRPr/>
            </a:lvl8pPr>
            <a:lvl9pPr marL="0" lvl="8" indent="0" algn="r" rtl="0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" name="Google Shape;17;p4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8" name="Google Shape;18;p4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9" name="Google Shape;19;p4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Google Shape;21;p5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3" name="Google Shape;23;p5"/>
          <p:cNvSpPr txBox="1">
            <a:spLocks noGrp="1"/>
          </p:cNvSpPr>
          <p:nvPr>
            <p:ph type="body" idx="2"/>
          </p:nvPr>
        </p:nvSpPr>
        <p:spPr>
          <a:xfrm>
            <a:off x="4832400" y="1536633"/>
            <a:ext cx="3999900" cy="4555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4" name="Google Shape;24;p5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6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7" name="Google Shape;27;p6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Google Shape;29;p7"/>
          <p:cNvSpPr txBox="1">
            <a:spLocks noGrp="1"/>
          </p:cNvSpPr>
          <p:nvPr>
            <p:ph type="title"/>
          </p:nvPr>
        </p:nvSpPr>
        <p:spPr>
          <a:xfrm>
            <a:off x="311700" y="740800"/>
            <a:ext cx="2808000" cy="1007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30" name="Google Shape;30;p7"/>
          <p:cNvSpPr txBox="1">
            <a:spLocks noGrp="1"/>
          </p:cNvSpPr>
          <p:nvPr>
            <p:ph type="body" idx="1"/>
          </p:nvPr>
        </p:nvSpPr>
        <p:spPr>
          <a:xfrm>
            <a:off x="311700" y="1852800"/>
            <a:ext cx="2808000" cy="423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0"/>
              </a:spcBef>
              <a:spcAft>
                <a:spcPts val="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31" name="Google Shape;31;p7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8"/>
          <p:cNvSpPr txBox="1">
            <a:spLocks noGrp="1"/>
          </p:cNvSpPr>
          <p:nvPr>
            <p:ph type="title"/>
          </p:nvPr>
        </p:nvSpPr>
        <p:spPr>
          <a:xfrm>
            <a:off x="490250" y="600200"/>
            <a:ext cx="6367800" cy="545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4" name="Google Shape;34;p8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Google Shape;36;p9"/>
          <p:cNvSpPr/>
          <p:nvPr/>
        </p:nvSpPr>
        <p:spPr>
          <a:xfrm>
            <a:off x="4572000" y="-167"/>
            <a:ext cx="4572000" cy="68580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title"/>
          </p:nvPr>
        </p:nvSpPr>
        <p:spPr>
          <a:xfrm>
            <a:off x="265500" y="1644233"/>
            <a:ext cx="4045200" cy="19764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8" name="Google Shape;38;p9"/>
          <p:cNvSpPr txBox="1">
            <a:spLocks noGrp="1"/>
          </p:cNvSpPr>
          <p:nvPr>
            <p:ph type="subTitle" idx="1"/>
          </p:nvPr>
        </p:nvSpPr>
        <p:spPr>
          <a:xfrm>
            <a:off x="265500" y="3737433"/>
            <a:ext cx="4045200" cy="1646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9" name="Google Shape;39;p9"/>
          <p:cNvSpPr txBox="1">
            <a:spLocks noGrp="1"/>
          </p:cNvSpPr>
          <p:nvPr>
            <p:ph type="body" idx="2"/>
          </p:nvPr>
        </p:nvSpPr>
        <p:spPr>
          <a:xfrm>
            <a:off x="4939500" y="965433"/>
            <a:ext cx="3837000" cy="4926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0"/>
              </a:spcBef>
              <a:spcAft>
                <a:spcPts val="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0" name="Google Shape;40;p9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0"/>
          <p:cNvSpPr txBox="1">
            <a:spLocks noGrp="1"/>
          </p:cNvSpPr>
          <p:nvPr>
            <p:ph type="body" idx="1"/>
          </p:nvPr>
        </p:nvSpPr>
        <p:spPr>
          <a:xfrm>
            <a:off x="311700" y="5640767"/>
            <a:ext cx="5998800" cy="806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3" name="Google Shape;43;p10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593367"/>
            <a:ext cx="8520600" cy="763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  <a:defRPr sz="2800">
                <a:solidFill>
                  <a:schemeClr val="dk1"/>
                </a:solidFill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536633"/>
            <a:ext cx="8520600" cy="4555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800"/>
              <a:buChar char="●"/>
              <a:defRPr sz="1800">
                <a:solidFill>
                  <a:schemeClr val="dk2"/>
                </a:solidFill>
              </a:defRPr>
            </a:lvl1pPr>
            <a:lvl2pPr marL="914400" lvl="1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2pPr>
            <a:lvl3pPr marL="1371600" lvl="2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3pPr>
            <a:lvl4pPr marL="1828800" lvl="3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4pPr>
            <a:lvl5pPr marL="2286000" lvl="4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5pPr>
            <a:lvl6pPr marL="2743200" lvl="5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6pPr>
            <a:lvl7pPr marL="3200400" lvl="6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●"/>
              <a:defRPr>
                <a:solidFill>
                  <a:schemeClr val="dk2"/>
                </a:solidFill>
              </a:defRPr>
            </a:lvl7pPr>
            <a:lvl8pPr marL="3657600" lvl="7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○"/>
              <a:defRPr>
                <a:solidFill>
                  <a:schemeClr val="dk2"/>
                </a:solidFill>
              </a:defRPr>
            </a:lvl8pPr>
            <a:lvl9pPr marL="4114800" lvl="8" indent="-3175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400"/>
              <a:buChar char="■"/>
              <a:defRPr>
                <a:solidFill>
                  <a:schemeClr val="dk2"/>
                </a:solidFill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72458" y="6217622"/>
            <a:ext cx="548700" cy="524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buNone/>
              <a:defRPr sz="1000">
                <a:solidFill>
                  <a:schemeClr val="dk2"/>
                </a:solidFill>
              </a:defRPr>
            </a:lvl1pPr>
            <a:lvl2pPr lvl="1" algn="r">
              <a:buNone/>
              <a:defRPr sz="1000">
                <a:solidFill>
                  <a:schemeClr val="dk2"/>
                </a:solidFill>
              </a:defRPr>
            </a:lvl2pPr>
            <a:lvl3pPr lvl="2" algn="r">
              <a:buNone/>
              <a:defRPr sz="1000">
                <a:solidFill>
                  <a:schemeClr val="dk2"/>
                </a:solidFill>
              </a:defRPr>
            </a:lvl3pPr>
            <a:lvl4pPr lvl="3" algn="r">
              <a:buNone/>
              <a:defRPr sz="1000">
                <a:solidFill>
                  <a:schemeClr val="dk2"/>
                </a:solidFill>
              </a:defRPr>
            </a:lvl4pPr>
            <a:lvl5pPr lvl="4" algn="r">
              <a:buNone/>
              <a:defRPr sz="1000">
                <a:solidFill>
                  <a:schemeClr val="dk2"/>
                </a:solidFill>
              </a:defRPr>
            </a:lvl5pPr>
            <a:lvl6pPr lvl="5" algn="r">
              <a:buNone/>
              <a:defRPr sz="1000">
                <a:solidFill>
                  <a:schemeClr val="dk2"/>
                </a:solidFill>
              </a:defRPr>
            </a:lvl6pPr>
            <a:lvl7pPr lvl="6" algn="r">
              <a:buNone/>
              <a:defRPr sz="1000">
                <a:solidFill>
                  <a:schemeClr val="dk2"/>
                </a:solidFill>
              </a:defRPr>
            </a:lvl7pPr>
            <a:lvl8pPr lvl="7" algn="r">
              <a:buNone/>
              <a:defRPr sz="1000">
                <a:solidFill>
                  <a:schemeClr val="dk2"/>
                </a:solidFill>
              </a:defRPr>
            </a:lvl8pPr>
            <a:lvl9pPr lvl="8" algn="r">
              <a:buNone/>
              <a:defRPr sz="1000">
                <a:solidFill>
                  <a:schemeClr val="dk2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" name="Google Shape;51;p13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52" name="Google Shape;52;p13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6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3" name="Google Shape;53;p1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4" name="Google Shape;54;p1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55" name="Google Shape;55;p1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59" r:id="rId1"/>
    <p:sldLayoutId id="2147483660" r:id="rId2"/>
    <p:sldLayoutId id="2147483661" r:id="rId3"/>
    <p:sldLayoutId id="2147483662" r:id="rId4"/>
    <p:sldLayoutId id="2147483663" r:id="rId5"/>
    <p:sldLayoutId id="2147483664" r:id="rId6"/>
    <p:sldLayoutId id="2147483665" r:id="rId7"/>
    <p:sldLayoutId id="2147483666" r:id="rId8"/>
    <p:sldLayoutId id="2147483667" r:id="rId9"/>
    <p:sldLayoutId id="2147483668" r:id="rId10"/>
    <p:sldLayoutId id="2147483669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/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SOMETHING</a:t>
            </a:r>
          </a:p>
        </p:txBody>
      </p:sp>
      <p:sp>
        <p:nvSpPr>
          <p:cNvPr id="130" name="Google Shape;130;p25"/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keeps me night and day.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worth talking about,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sing and it makes me shout.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</p:txBody>
      </p:sp>
      <p:sp>
        <p:nvSpPr>
          <p:cNvPr id="131" name="Google Shape;131;p25"/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67527878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C477185D-CFE5-3584-8BE3-406CC65BB63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5219E39E-04FA-628E-90DA-09153B757E72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SOMETHING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A5DDBFA8-8AF9-A33F-DAB4-83DEDA800B77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and more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more of him.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and more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than I’ve ever had before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More and more of his great love,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rich and full and free,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 want more of Jesus,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so I’ll give him more of me.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620B0F4D-A373-D648-AC15-92433CF840E3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r>
              <a:rPr lang="en-GB" sz="3600" b="1" i="1" dirty="0">
                <a:solidFill>
                  <a:srgbClr val="FFFF00"/>
                </a:solidFill>
                <a:latin typeface="Calibri"/>
                <a:ea typeface="Calibri"/>
                <a:cs typeface="Calibri"/>
                <a:sym typeface="Calibri"/>
              </a:rPr>
              <a:t>contd..</a:t>
            </a: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292209369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dk1"/>
        </a:solidFill>
        <a:effectLst/>
      </p:bgPr>
    </p:bg>
    <p:spTree>
      <p:nvGrpSpPr>
        <p:cNvPr id="1" name="Shape 128">
          <a:extLst>
            <a:ext uri="{FF2B5EF4-FFF2-40B4-BE49-F238E27FC236}">
              <a16:creationId xmlns:a16="http://schemas.microsoft.com/office/drawing/2014/main" id="{DD5BBB53-023C-3930-3A4E-217B91F343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" name="Google Shape;129;p25">
            <a:extLst>
              <a:ext uri="{FF2B5EF4-FFF2-40B4-BE49-F238E27FC236}">
                <a16:creationId xmlns:a16="http://schemas.microsoft.com/office/drawing/2014/main" id="{2F4E6C00-B9BA-09CC-079B-644960FAC2DA}"/>
              </a:ext>
            </a:extLst>
          </p:cNvPr>
          <p:cNvSpPr txBox="1">
            <a:spLocks noGrp="1"/>
          </p:cNvSpPr>
          <p:nvPr>
            <p:ph type="title"/>
          </p:nvPr>
        </p:nvSpPr>
        <p:spPr>
          <a:xfrm>
            <a:off x="61050" y="0"/>
            <a:ext cx="9021900" cy="708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/>
          <a:p>
            <a:pPr marL="171450" algn="l"/>
            <a:r>
              <a:rPr lang="en-GB" sz="3200" b="1" u="sng" dirty="0">
                <a:solidFill>
                  <a:schemeClr val="bg1"/>
                </a:solidFill>
              </a:rPr>
              <a:t>I’VE GOT SOMETHING</a:t>
            </a:r>
          </a:p>
        </p:txBody>
      </p:sp>
      <p:sp>
        <p:nvSpPr>
          <p:cNvPr id="130" name="Google Shape;130;p25">
            <a:extLst>
              <a:ext uri="{FF2B5EF4-FFF2-40B4-BE49-F238E27FC236}">
                <a16:creationId xmlns:a16="http://schemas.microsoft.com/office/drawing/2014/main" id="{4ED2C82A-CD59-B34E-B2C0-FE31B7455D7C}"/>
              </a:ext>
            </a:extLst>
          </p:cNvPr>
          <p:cNvSpPr txBox="1">
            <a:spLocks noGrp="1"/>
          </p:cNvSpPr>
          <p:nvPr>
            <p:ph type="body" idx="1"/>
          </p:nvPr>
        </p:nvSpPr>
        <p:spPr>
          <a:xfrm>
            <a:off x="51350" y="762925"/>
            <a:ext cx="9021900" cy="60393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it keeps me night and day.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worth talking about,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It makes me sing and it makes me shout.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I’ve got something that the world can’t give,</a:t>
            </a:r>
          </a:p>
          <a:p>
            <a:pPr marL="114300" indent="0">
              <a:spcBef>
                <a:spcPct val="0"/>
              </a:spcBef>
              <a:spcAft>
                <a:spcPct val="0"/>
              </a:spcAft>
              <a:buNone/>
            </a:pPr>
            <a:r>
              <a:rPr lang="en-GB" sz="3600" b="1" i="1" dirty="0">
                <a:solidFill>
                  <a:schemeClr val="bg1"/>
                </a:solidFill>
                <a:latin typeface="Calibri" panose="020F0502020204030204" pitchFamily="34" charset="0"/>
                <a:ea typeface="Calibri" panose="020F0502020204030204" pitchFamily="34" charset="0"/>
                <a:cs typeface="Calibri" panose="020F0502020204030204" pitchFamily="34" charset="0"/>
              </a:rPr>
              <a:t>And the world can’t take it away.</a:t>
            </a:r>
          </a:p>
        </p:txBody>
      </p:sp>
      <p:sp>
        <p:nvSpPr>
          <p:cNvPr id="131" name="Google Shape;131;p25">
            <a:extLst>
              <a:ext uri="{FF2B5EF4-FFF2-40B4-BE49-F238E27FC236}">
                <a16:creationId xmlns:a16="http://schemas.microsoft.com/office/drawing/2014/main" id="{024F36C5-72C0-0560-35BB-81B4F09BA77D}"/>
              </a:ext>
            </a:extLst>
          </p:cNvPr>
          <p:cNvSpPr txBox="1"/>
          <p:nvPr/>
        </p:nvSpPr>
        <p:spPr>
          <a:xfrm>
            <a:off x="7595050" y="6357300"/>
            <a:ext cx="1548900" cy="500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>
              <a:buClr>
                <a:schemeClr val="lt1"/>
              </a:buClr>
              <a:buSzPts val="3200"/>
            </a:pPr>
            <a:endParaRPr lang="en-GB" sz="3600" dirty="0">
              <a:latin typeface="Calibri"/>
              <a:ea typeface="Calibri"/>
              <a:cs typeface="Calibri"/>
              <a:sym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19456845"/>
      </p:ext>
    </p:extLst>
  </p:cSld>
  <p:clrMapOvr>
    <a:masterClrMapping/>
  </p:clrMapOvr>
</p:sld>
</file>

<file path=ppt/theme/theme1.xml><?xml version="1.0" encoding="utf-8"?>
<a:theme xmlns:a="http://schemas.openxmlformats.org/drawingml/2006/main" name="Simple Light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4285F4"/>
      </a:accent1>
      <a:accent2>
        <a:srgbClr val="212121"/>
      </a:accent2>
      <a:accent3>
        <a:srgbClr val="78909C"/>
      </a:accent3>
      <a:accent4>
        <a:srgbClr val="FFAB40"/>
      </a:accent4>
      <a:accent5>
        <a:srgbClr val="0097A7"/>
      </a:accent5>
      <a:accent6>
        <a:srgbClr val="EEFF41"/>
      </a:accent6>
      <a:hlink>
        <a:srgbClr val="0097A7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193</TotalTime>
  <Words>203</Words>
  <Application>Microsoft Office PowerPoint</Application>
  <PresentationFormat>On-screen Show (4:3)</PresentationFormat>
  <Paragraphs>30</Paragraphs>
  <Slides>3</Slides>
  <Notes>3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Simple Light</vt:lpstr>
      <vt:lpstr>Office Theme</vt:lpstr>
      <vt:lpstr>I’VE GOT SOMETHING</vt:lpstr>
      <vt:lpstr>I’VE GOT SOMETHING</vt:lpstr>
      <vt:lpstr>I’VE GOT SOMETHING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BLAN</dc:title>
  <dc:creator>Denver</dc:creator>
  <cp:lastModifiedBy>Denver Pinto</cp:lastModifiedBy>
  <cp:revision>555</cp:revision>
  <dcterms:modified xsi:type="dcterms:W3CDTF">2024-03-06T13:25:32Z</dcterms:modified>
</cp:coreProperties>
</file>