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RECEIPPT-TAGS:FUNERAL,LENT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B0799E1-27F2-CF5E-7CAA-BCF76452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B8EF596-62DE-2797-19C9-D56E3C5F62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64EDE30-4525-202F-904A-E57508867C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211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286A85C-0587-0B8D-C7AA-58684640A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E9CAF62-A205-3C1D-5918-0291376FE8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11C224C-885A-3212-555D-828BC56AB6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68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ABDE330-9AA8-1CA3-605D-1FF501F75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5F7A089-E950-86EB-AFB8-79D0361E87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B6FFFD7-4A25-C29A-983A-B595DB69A3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920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WANDERED FAR AWAY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wandered far away from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coming home;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paths of sin too long I’ve trod,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Coming home, coming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more to roam;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wide thine arms of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42AB2C2-7915-002F-BC0E-20BA0B0EA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CD9C1AB-DA59-8AA7-45F2-F1A20A960F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WANDERED FAR AWAY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5925A37-1F7F-715C-4632-91EF69607C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wasted many precious years,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I’m coming home;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now repent with bitter tears,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Coming home, coming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more to roam;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wide thine arms of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3CC5F97-B3DC-AECF-A31E-9FCE4D99549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3889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8D013FD-1E11-9C9E-5737-F07448619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CC916BF-A536-85AE-F079-370C2D013F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WANDERED FAR AWAY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CDB2970-F4C1-C253-BBDF-35F82BB86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sinned against my brother too,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I’m coming home;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hurting him, I’ve tortured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Coming home, coming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more to roam;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wide thine arms of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2DDFDFD-5E85-31FE-83D7-12AF0C1A335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948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63A895A-6405-8978-CF48-CF301D0A0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2DEA6E0-2073-6C62-C145-5FB0B6F18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WANDERED FAR AWAY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F84782C-BF93-E4CB-4032-D5EB3B4C42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tired of sin and straying,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I’m coming home;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trust thy love, believe thy word;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Coming home, coming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more to roam;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wide thine arms of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724E7D1-D00D-404E-D6C4-B88B9CFC8D8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9446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228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I’VE WANDERED FAR AWAY</vt:lpstr>
      <vt:lpstr>I’VE WANDERED FAR AWAY</vt:lpstr>
      <vt:lpstr>I’VE WANDERED FAR AWAY</vt:lpstr>
      <vt:lpstr>I’VE WANDERED FAR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556</cp:revision>
  <dcterms:modified xsi:type="dcterms:W3CDTF">2024-03-06T13:29:45Z</dcterms:modified>
</cp:coreProperties>
</file>