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D9F9D0C-9EAC-51F7-055A-FE810E47E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7D003A7-77F7-E476-CCE8-800D4F25B8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596AFF8-D62C-66FE-F59B-A0C118FFEF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78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2BB3569-840A-B97F-7067-75066338E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B37AF4D-D148-8EA5-AAEE-B5DBE82C39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86B9049-9414-7253-2DC3-0B57FA4623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42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883B68E-EC30-E9C4-3718-C7365C64D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680DC79-4367-66A3-56AE-029F724A83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7E2349A-0A25-23BA-9679-F079D94336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80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EAT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eat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drink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Lord we all shall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we live in his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share in his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truth will make us free.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FDF63B9-04C5-0524-39B5-21E7A0F44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B8C8D13-7822-FB33-7721-01A71F40A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EAT OF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318952E-6981-CE02-59DE-DF0612C9D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tells us his plans,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commands,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“To the Father come through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this banquet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Eat my flesh, drink my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this in my memory.”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B512A42-0490-7A3B-4AAB-EB035142F40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64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67BA2DF-3B98-C991-31C6-68AA22CFA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02B392F-1751-ACE7-2CE9-6E1E2059B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EAT OF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F3C8AC9-7E26-DB5A-AC3A-A29D6BC0F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“This command” says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 give specially 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each one as I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this sign all will know,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 have to bestow,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this love, man I renew.”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FB50F04-B53D-144C-CEBC-CEE00829F32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674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040F429-9002-0B51-A9E3-4454FF3EB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7EC6202-4D66-1D98-5EE7-5642CDB441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EAT OF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73A4287-28F0-7E66-B0BD-A168B7A3CB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“From this banquet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my love to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 sign for all to see.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 bring man my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breaking of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 come to make him free.”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A45C805-8034-E23C-8B1E-B9064BC608C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7046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203</Words>
  <Application>Microsoft Office PowerPoint</Application>
  <PresentationFormat>On-screen Show (4:3)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IF WE EAT OF THE LORD</vt:lpstr>
      <vt:lpstr>IF WE EAT OF THE LORD</vt:lpstr>
      <vt:lpstr>IF WE EAT OF THE LORD</vt:lpstr>
      <vt:lpstr>IF WE EAT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558</cp:revision>
  <dcterms:modified xsi:type="dcterms:W3CDTF">2024-03-06T13:36:52Z</dcterms:modified>
</cp:coreProperties>
</file>