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039D40A-5CF0-5490-525F-356049BC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909F9A2-EB2B-223F-CC1E-A28DB2E9D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6632350-F4D8-87F6-489E-7A7750D783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0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LIVE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live,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rose to be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living and of the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 know that my Redeemer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end he’ll stand upon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be a witness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my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C75EFE0-7E41-41A5-243F-BE07FBC7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2141620-1B5D-D0F2-7BD7-99D3D8BAD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LIVE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D78608-B456-154E-941F-264236FEC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live,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rose to be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living and of the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O death, where is your victory?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O death, where is your power to hurt?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has conquered sin and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his cross we are made free.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A4CAB9E-AC62-4881-69AA-EAC47A6E7F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456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IF WE LIVE</vt:lpstr>
      <vt:lpstr>IF WE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2024-03-06T14:04:51Z</dcterms:modified>
</cp:coreProperties>
</file>