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C2372C7-B480-9C96-D430-2987A1841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742B973-7904-6FCA-B5DB-9354319FA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DB2704A-6466-2FB7-09DA-8D5ADCD39B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93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092832B-39FF-E75E-AA65-524EA1CAB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7AFC2E2-FC42-9493-BC5A-D622E8F320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C82F24F-5366-E288-011C-58664C65B8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59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THE NAME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name of Jesus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the victory.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name of Jesus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 will have to flee.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when we stand in the name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who can stand before us?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name of Jesus,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the victory.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DBC08D6-AF17-2D60-A446-1A619DEE4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8B1707F-6823-15F7-6BCB-DF377D04D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THE NAME OF JESUS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6A20D95-F10D-CF0D-1E6E-C33708797C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blood of Jesus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the victory.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blood of Jesus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 will have to flee.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when we stand by the blood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who can stand before us?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blood of Jesus,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the victory.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C15DD280-050A-C73E-2E9F-6A22C2805EB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609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DC803A5-4628-D1E5-5B39-1C1408C01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C7DC2B0-749A-B4E5-2B7E-5A1C854AF5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THE NAME OF JESUS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E7BFE67-D3E5-66AC-CEDA-4D67364254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love of Jesus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the victory.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love of Jesus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 will have to flee.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when we stand in the love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who can stand before us?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love of Jesus,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the victory.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D2E3742-9A99-6BB8-A187-F5D8C971A98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24474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196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IN THE NAME OF JESUS</vt:lpstr>
      <vt:lpstr>IN THE NAME OF JESUS</vt:lpstr>
      <vt:lpstr>IN THE NAME OF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559</cp:revision>
  <dcterms:modified xsi:type="dcterms:W3CDTF">2024-03-06T17:19:06Z</dcterms:modified>
</cp:coreProperties>
</file>