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070E1C23-8092-E53C-F7E9-B52BD9BE7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B0B6789C-A6EE-F8DA-AB98-8CE61AD032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88AA47F-06D4-AEA8-08F8-A175960ECD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7566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IN THIS SACRED MYSTERY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sacred mystery,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praise the Lord of history,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this Eucharistic feast, we are all priests,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take this bread and take this wine,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offered to you Lord divine,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this Eucharistic feast, we are all priests.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AC3BFCF-F6DE-49D6-8B37-1DDCF961F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665C73AE-31CB-9A9B-7CB6-6519538594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IN THIS SACRED MYSTERY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37EC0FF6-8BE7-5D18-99D2-DDCFC4DD63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your light and in your sight,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celebrate this holy rite,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these gifts we offer now become our light,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host of wheat, this cup of wine,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all our lives become divine,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these gifts we offer now become our light.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2D8B3FA8-8C50-56E9-7DD5-3ACBC758CCB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65815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114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IN THIS SACRED MYSTERY</vt:lpstr>
      <vt:lpstr>IN THIS SACRED MYSTERY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559</cp:revision>
  <dcterms:modified xsi:type="dcterms:W3CDTF">2024-03-06T17:24:15Z</dcterms:modified>
</cp:coreProperties>
</file>