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ED3B54-6B28-450B-2319-F3AD73BF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1C61AE7-33A9-AF68-2AD4-3443E33724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D388EA7-1586-9145-3EC3-FB3DA2C1CA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8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GIVE MY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hands to do your work,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Jesus Lord, I give them willingly.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feet to go your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every step I shall take cheerfully.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strength, my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help, my help.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power of His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5FA7975-7C7D-06C6-EAF0-F7E57081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874F859-89C3-4A03-356D-B47C2B8097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GIVE MY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AB080BB-AFDD-2EEF-C034-2250845BB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eyes, to see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every one in just the way you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tongue to speak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spread your name and freedom giving truth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strength, my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help, my help.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power of His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3ACB9A0-F1FE-4150-AAD6-99994530D86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7486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GIVE MY HANDS</vt:lpstr>
      <vt:lpstr>I GIVE MY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2024-03-05T04:29:37Z</dcterms:modified>
</cp:coreProperties>
</file>