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JUST KEEP TRUSTING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keep trusting my Lord, as I walk along.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just keep trusting my Lord, and he gives me a song.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storm clouds darken the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O’er the heavenly trail, I just keep trusting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never fail.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a faithful friend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a faithful friend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can count on Him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very end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87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JUST KEEP TRUSTING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2024-03-05T04:42:24Z</dcterms:modified>
</cp:coreProperties>
</file>