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FAEB8E8-8CB6-37AB-5792-F61435F8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AC8A05-8454-F11B-09CA-745D4573C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98DC5FC-89DA-0972-636E-F89A4BB01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4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LIFT MY EYES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eyes, up to the hills,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look for help, whence does it come?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God who made the heaven and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let your foot be moved,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sleep, he’ll slumber not,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one who keeps his people, Israel.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Lord my help shall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designed the heavens. Yes, my help is from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Lord, who has shaped our planet.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maker of heaven and the earth.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C7BE824-8916-9ABC-FD22-97D1B31F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005A6CC-9502-A135-EE9B-22D23F821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LIFT MY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C5DDE36-0A33-D6A0-F01D-B8975B76E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will stand at your right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shade you from the heat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scorching sun, nor moon will do you harm,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guard you from all sin and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evil ways he’ll keep your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watch your path from now until the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Lord my help shall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designed the heavens. Yes, my help is from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Lord, who has shaped our planet.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maker of heaven and the earth.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11F8844-3FB0-EA20-ECEF-3A62553081A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8168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200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LIFT MY EYES</vt:lpstr>
      <vt:lpstr>I LIFT MY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2024-03-05T04:46:41Z</dcterms:modified>
</cp:coreProperties>
</file>