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NOW NO LONGER LIVE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no longer live, Christ, my Lord, lives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forever my joy, I will walk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in my mind, my life,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to the world with joy I must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on my right, my left,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to the world with joy I must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my way, my peace, my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to the world with joy I must bring.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NOW NO LONGER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2024-03-05T04:49:33Z</dcterms:modified>
</cp:coreProperties>
</file>