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9BBDA35-E2B9-C26E-7CB0-1BEA6496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99722D4-DB6C-3F40-EE70-E393F9EE1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D5A8D63-C572-5DCB-9620-878532115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9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93102C-D87D-7F13-64C2-8903C256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39E71D6-906D-467D-1C83-A3AC4A097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67BC59-20BA-E21C-9BA6-562CB2B5FC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02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ED28452-3E5B-E3AD-1C52-C91D486C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0F4BFA1-6BE7-97E2-5A27-340FA3F7B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B924F4A-161E-3DB9-898B-4BCF1078C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at supper from the table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got up and took a towel;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 wrapped it round his waist,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basin water poured;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began to wash the feet of all his friends.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A561590-10A1-0767-DBD9-8BAE6F5B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AF203E-C5BC-DB0B-942C-01EF6CAE8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ECAF0FD-CCF3-84DB-3AC5-4308B737E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he came to Simon Peter,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apostle said 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“Never shall you wash my feet”,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him the Lord replied,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 is not for you to know what now I do”.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4FFEEED-A99F-40BC-2341-8C513E32CEE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12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1102A03-0AF8-BC49-8306-647474E2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0DC1AE-6629-C534-D0ED-11788B669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8E7740-8CC6-5551-E908-B8B65E591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he said to Simon Peter,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“If I do not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have no part with 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said Peter to his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“Wash my hands, my head and not my feet alone”.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ED04C82-062F-C6A2-4FF6-AA5A14E516F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41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A411BAA-ED6E-3410-D0AF-B6EAEB96A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6BCA1A2-1064-C1B5-B145-BC25AD4FF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</a:t>
            </a:r>
            <a:r>
              <a:rPr lang="en-GB" sz="3200" b="1" u="sng">
                <a:solidFill>
                  <a:schemeClr val="bg1"/>
                </a:solidFill>
              </a:rPr>
              <a:t>HIS OWN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28F5B04-EF4A-62B5-441A-29EF2A307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He has set us an example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do as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a servant greater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his Master, Christ the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know and do this, happy we shall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56A029-6C7F-9DDC-A650-E689915E63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2812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432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JESUS ALWAYS LOVED HIS OWN</vt:lpstr>
      <vt:lpstr>JESUS ALWAYS LOVED HIS OWN</vt:lpstr>
      <vt:lpstr>JESUS ALWAYS LOVED HIS OWN</vt:lpstr>
      <vt:lpstr>JESUS ALWAYS LOVED HIS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2024-03-07T18:15:55Z</dcterms:modified>
</cp:coreProperties>
</file>