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0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D1FC117-BBE8-53DE-7A98-E33C95E4A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9ECDD25-89CA-321F-0C5B-7EFADBE6C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40E4B9A-24A9-7CC8-A6E3-7086FD2307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82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C3C8937-F781-38D5-BFD7-5B2969016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1DB82DC-3FD8-61BA-32A5-DF5825DE05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F830631-4270-67BF-C915-68C2D10AC9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5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  <a:b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feel He’ll never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think, He is gone!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just when you find, He’s elsewhere,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don’t be late, stay awake, let Him come!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C445250-CCA3-B9D6-F418-CC5F565C6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2D9C552-6DEC-C2A4-A493-AAED2334A9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84837AF-9004-1695-7755-F5D7F6F6BA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  <a:b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want to shut your door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want to be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just when you are not aware!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make Him wait, be alert, let Him come!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41B9909-17E0-53D1-67A3-4FCE9DDC338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41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9567071-5573-506A-CE28-11E0FFD54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FF85C5-6A4F-99BD-D906-2512B1684E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F1EF71C-8560-4228-2EFC-2C44F4B4C8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  <a:b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share His love and peace and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save us all from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to lift us up when we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knocking hard,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wide, let Him come!</a:t>
            </a: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D113ED7-8D64-8C57-E68E-57658DDB7BF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6769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215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COME</vt:lpstr>
      <vt:lpstr>JESUS COME</vt:lpstr>
      <vt:lpstr>JESUS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560</cp:revision>
  <dcterms:modified xsi:type="dcterms:W3CDTF">2024-03-07T18:21:47Z</dcterms:modified>
</cp:coreProperties>
</file>