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9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95184AA-585C-925E-E33D-E86B75ABF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25366D3-F9B8-1759-B74E-6F526DF4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533E117-1D1A-26D7-C62F-D231E7C16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994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4A96063-4300-9CC6-21CE-D12592825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EC2BBCE-1825-F6CF-3291-F7AC71FAF8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8C5235B-C38C-6DBF-0CB2-29B2BE856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90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HAS A TABLE SPREAD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has a table spread where the saints of God are fed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invites His chosen people, “Come and dine”;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his manna He doth feed and supplies our every need: Oh it’s sweet to sup with Jesus all the time!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and dine,” the Master calleth, “Come and dine”,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feast at Jesus’ table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fed the multitude, turned the water into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hungry calleth now, “Come and dine.”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AB1D0FE-3370-6BE2-0FA6-EA9155C8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A37FF6-7FCE-0718-9294-313FB2A14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HAS A TABLE SPREAD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6ED5850-7394-9550-8141-73846D44E0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disciples came to land thus obeying Christ’s command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Master called unto them, “Come and dine”;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they found their heart’s desire,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and fish upon the fire;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He satisfies the hungry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and dine,” the Master calleth, “Come and dine”,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feast at Jesus’ table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fed the multitude, turned the water into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hungry calleth now, “Come and dine.”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5D524DE-11F5-4547-9434-E5BD0D0C84A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860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2DF450D-1B2F-C13B-6960-DB32D5BE7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ED34DE9-1E1B-2AEF-D3A8-35E9C5402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HAS A TABLE SPREAD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62CE971-01C2-F397-3402-FA562DEA0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Soon the Lamb will take his bride to be over at His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hosts of Heaven will assembled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will be a glorious sight, all the saints in spotless white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Jesus they will feast eternally.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and dine,” the Master calleth, “Come and dine”,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feast at Jesus’ table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fed the multitude, turned the water into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hungry calleth now, “Come and dine.”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326F84E-CBF6-621C-9267-271265BF0D3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5359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300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HAS A TABLE SPREAD</vt:lpstr>
      <vt:lpstr>JESUS HAS A TABLE SPREAD</vt:lpstr>
      <vt:lpstr>JESUS HAS A TABLE SPREAD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2024-03-08T19:27:10Z</dcterms:modified>
</cp:coreProperties>
</file>