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68EFA6D-F5A6-872C-0266-1B782CFB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FB1618D-7D60-8687-DDAD-75D11DBEA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F1D3481-28E9-E1E8-6F21-1DDB36D9B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06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8D920B6-A749-02D1-BEB7-27DC4E62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D0F8DA7-6BE2-BD6E-879F-C3A0D75E6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6A0C5D4-1307-9FAF-E794-65C3926A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77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B28F002-5F1F-7E0A-799E-1909BA4BF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9BAF753-2793-B523-1461-A782D7C58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C78E4F1-2E9B-263B-86C9-DF9A9E45A0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5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in darkness greet the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shining through the dreary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us a coming soon,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Emmanuel.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ECA05E3-1AD3-5153-5820-C081FFB64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45A55F6-3794-5E82-9E37-1A0919EB0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64A8BDC-C892-3546-85D3-22E486C94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these names He shall be called,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Father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Mighty God and Prince of Peace.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BCD1FC9-BA0F-2507-2E0E-63F1D6F4834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35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3BF912B-3B57-B0DB-CD12-405D9FFFF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7E00F39-47AA-D56B-F832-9D79A6512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38FAECC-A3A6-423B-C38F-98B6F4AE2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government shall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 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rule with righteousness,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truth and justice shall prevail.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AE4B382-2263-1935-AF6C-35F6AA3386A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FD382FC-F97B-7154-1C16-0122D7A77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17F2B13-3728-6C33-834F-B572668C9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39F70B7-9975-62BC-F3BB-CFBA6914E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you I say, “Rejoice,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very near.”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desert make a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glory shall appear.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6235132-0120-9089-D7A3-F5E3C0CA45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3041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232</Words>
  <Application>Microsoft Office PowerPoint</Application>
  <PresentationFormat>On-screen Show (4:3)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JESUS IS COMING</vt:lpstr>
      <vt:lpstr>JESUS IS COMING</vt:lpstr>
      <vt:lpstr>JESUS IS COMING</vt:lpstr>
      <vt:lpstr>JESUS IS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2024-03-09T03:44:24Z</dcterms:modified>
</cp:coreProperties>
</file>