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D43E836-4AA4-B7DF-563C-8CF1657B5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C5C4CF9-7B5C-90A9-48A2-17BC5251E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D1048C9-4DCA-9B08-767C-AA26A3244A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RISEN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risen! Praise your Saviour and your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earth, proclaim the good news: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has vanquished death.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his death and resurrection,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has saved us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too shall rise in glory, if we believe in Him.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DAABA1A-EBAA-4449-4C3E-3727F916F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8027B2E-3692-A3C0-1D66-1DE7CA294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RISEN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EB991E1-2B9E-F5D2-957C-43FD88F0D5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risen! Praise your Saviour and your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earth, proclaim the good news: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has vanquished death.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are endowed with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Lord baptized,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God, who is rich in mercy, gives us eternal life.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123DE96-A80D-6405-8F01-99D0D795C56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1908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112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JESUS IS RISEN</vt:lpstr>
      <vt:lpstr>JESUS IS RISEN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2024-03-09T04:37:13Z</dcterms:modified>
</cp:coreProperties>
</file>