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D194A6-BC3F-65F1-6602-06FBF7ED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A50E68-8D5C-FC57-00A6-67B83D06B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B8FC1E7-4A00-9634-E7BB-2EF465BE94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6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Joyfully come all who dwell 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 with a cheerful voice.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of his fame, serve the Lord with mirth,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before him with song and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the Lord is our God indeed,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Maker of all we belong to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his sheep and his flock he feeds,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bread and the wine of his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470B73-869E-9137-0EA5-41E05361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5228756-DB36-B87D-EB24-589E66F97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04686DE-525E-4289-727C-FAB2675E2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gates with your songs of praise!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courts of his now approach with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him, for he reigns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praise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Lord,bless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Gracious and kind is the Lord our God!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Tender his mercy for ever sure.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 and true he has firmly stood,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compassion endures.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EE52062-53D6-2659-12AD-D915AE575F7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554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JOYFULLY COME</vt:lpstr>
      <vt:lpstr>JOYFULLY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2024-03-09T06:23:51Z</dcterms:modified>
</cp:coreProperties>
</file>