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AADC51C-3F78-4A21-6545-7B3649372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C539E75-B55C-330D-0BC1-2D78580A84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F0C37F-6F00-74DC-7031-45302B1276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144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the world! The Lord is come: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earth receive her King!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every heart prepare him 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heaven and nature sing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heaven and heaven and nature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the earth! The Saviour reigns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men their songs employ,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fields and flood, rocks, hills and plains,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 the sounding joy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repeat, repeat the sounding joy.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7B989BA-77A4-3B98-CFF0-5F29EAED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1CBAEB5-3A79-4560-3137-F5F94D654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 TO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B5F4A1C-D292-1422-C593-D5E3F794BF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let sins and sorrows grow,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thorns infest the ground: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comes to make his blessings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as the curse is found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as far as the curse is found.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rules the earth with truth and grace,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the nations prove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glories of his righteousness,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wonders of his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wonders and wonders of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417C8D6-1FE9-0F50-DA93-DAC00FB6A45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110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167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JOY TO THE WORLD</vt:lpstr>
      <vt:lpstr>JOY TO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2024-03-09T05:27:26Z</dcterms:modified>
</cp:coreProperties>
</file>