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2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RECEIPPT-TAGS:PRAYER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CDD471ED-5CAA-888E-29F9-29D8BA159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22AA9D36-A3A0-97E5-ADD1-9F9F252DE3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703D54AA-8D88-F91A-81E7-B036C949A4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6413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rgbClr val="FFFF00"/>
                </a:solidFill>
              </a:rPr>
              <a:t>THE JUBILEE PRAYER - 2025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Father in heaven </a:t>
            </a:r>
            <a:r>
              <a:rPr lang="en-GB" sz="335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may the faith you have given us in your son  </a:t>
            </a:r>
            <a:r>
              <a:rPr lang="en-GB" sz="335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Jesus Christ, our brother </a:t>
            </a:r>
            <a:r>
              <a:rPr lang="en-GB" sz="335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the flame of charity </a:t>
            </a:r>
            <a:r>
              <a:rPr lang="en-GB" sz="335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enkindled in our hearts by the Holy Spirit </a:t>
            </a:r>
            <a:r>
              <a:rPr lang="en-GB" sz="335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reawaken in us </a:t>
            </a:r>
            <a:r>
              <a:rPr lang="en-GB" sz="335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blessed hope for the coming of your Kingdom. </a:t>
            </a:r>
            <a:r>
              <a:rPr lang="en-GB" sz="335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May your grace transform us </a:t>
            </a:r>
            <a:r>
              <a:rPr lang="en-GB" sz="335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into tireless cultivators of the seeds of the Gospel. </a:t>
            </a:r>
            <a:r>
              <a:rPr lang="en-GB" sz="335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May those seeds transform from within </a:t>
            </a:r>
            <a:r>
              <a:rPr lang="en-GB" sz="335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both humanity and the whole cosmos </a:t>
            </a:r>
            <a:r>
              <a:rPr lang="en-GB" sz="335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the sure expectation of a new heaven and a new earth </a:t>
            </a:r>
            <a:r>
              <a:rPr lang="en-GB" sz="335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when, with the powers of Evil vanquished </a:t>
            </a:r>
            <a:r>
              <a:rPr lang="en-GB" sz="335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your glory will shine eternally.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F1B153F9-E1A2-2E84-4F24-5D6C25CA5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5D9A0A5-5862-7C7D-F730-8A1AC25CF6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rgbClr val="FFFF00"/>
                </a:solidFill>
              </a:rPr>
              <a:t>THE JUBILEE PRAYER - 2025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41AC6E3-EE3E-3E41-216E-78CCCD11BC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 grace of the Jubilee reawaken in us </a:t>
            </a:r>
            <a:r>
              <a:rPr lang="en-GB" sz="36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Pilgrims of Hope </a:t>
            </a:r>
            <a:r>
              <a:rPr lang="en-GB" sz="36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yearning for the treasures of Heaven.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that same grace </a:t>
            </a:r>
            <a:r>
              <a:rPr lang="en-GB" sz="36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spread the joy and peace of our Redeemer throughout the earth </a:t>
            </a:r>
            <a:r>
              <a:rPr lang="en-GB" sz="36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you our God, eternally blessed, be glory and praise forever. Amen.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3C764230-446B-A430-0DDE-817528EFE2F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53219F-5776-B47C-0B1E-F804F6B39D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409" y="5704742"/>
            <a:ext cx="2331720" cy="13051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59242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180</Words>
  <Application>Microsoft Office PowerPoint</Application>
  <PresentationFormat>On-screen Show (4:3)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THE JUBILEE PRAYER - 2025</vt:lpstr>
      <vt:lpstr>THE JUBILEE PRAYER - 2025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561</cp:revision>
  <dcterms:modified xsi:type="dcterms:W3CDTF">2024-03-09T06:39:23Z</dcterms:modified>
</cp:coreProperties>
</file>