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EBEB4E6-DB25-4B94-8C9D-B5776F4FB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717EEC6-45CC-17FF-45DF-1FB10317AC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754BC87-F604-3C4D-4E46-FD83847EDE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1606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B2AA032-D99C-8C1B-7731-70F0774B2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5D19B50-8A52-70FF-84CA-C3DA457859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1142A3A-9F25-5733-2602-B2B842157A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6776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7FAC41E-D361-E58E-6968-A8E4E268C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BFAAA51-7B98-AA41-C9A0-236C472C62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7ABD625-7304-191D-E32F-E03CBA73DA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351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JUST TO FIX OUR EYES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to fix our eyes on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has fought the good fight to the end.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be the grain that’s fallen,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ground to die and rise again.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sacrifice, an open ear I bring.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Lord I come to do your will.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9810456-2C06-D9B1-63CA-BC8B325AD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5D528BB-8CCB-C5E1-E7AC-32A9F97DBD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JUST TO FIX OUR EYES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B106F01-E700-A12D-80A9-8D4B2F93F5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to follow in his footsteps,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live according to his 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Oh! To be the salt to savour,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light in darkness all my days.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sacrifice, an open ear I bring.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Lord I come to do your will. (2)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7A5CE502-2934-7964-B57A-BD95ECEB4C1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589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020CD78-ADF5-4E2C-F2BB-9100B33C3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C4B40D0-9BF6-E989-8057-DAC5FFBC10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JUST TO FIX OUR EYES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110A1CD-F46A-E67C-365E-E8772FCA63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to be like Christ, the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sower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Planting seed that bears a hundred fold.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Oh! To be the word incarnate,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Letting life speak out with words untold.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sacrifice, an open ear I bring.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Lord I come to do your will. (2)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4F0ACDC6-82A4-AB4F-A306-0F45A46E04F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379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0B6371E-6FB1-0A20-4ABB-A6F3B5456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576487D-E7D4-A7C5-7100-479D53136C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JUST TO FIX OUR EYES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837C21E-DF19-A799-D3BD-F50313796C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to be the bread unleavened,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Breathing out sincerity and truth.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be the cup of blessing,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Praising God upon a ten-stringed lute.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sacrifice, an open ear I bring.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Lord I come to do your will. (2)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273D456-65EB-5A60-9404-1AB78D90B73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61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250</Words>
  <Application>Microsoft Office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JUST TO FIX OUR EYES</vt:lpstr>
      <vt:lpstr>JUST TO FIX OUR EYES</vt:lpstr>
      <vt:lpstr>JUST TO FIX OUR EYES</vt:lpstr>
      <vt:lpstr>JUST TO FIX OUR EYES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562</cp:revision>
  <dcterms:modified xsi:type="dcterms:W3CDTF">2024-03-09T06:53:32Z</dcterms:modified>
</cp:coreProperties>
</file>