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RECEIPPT-TAGS:LORD HAVE MERCY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INVERTED KYRIE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have mercy, have mercy O Lord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Christ have mercy, have mercy O Christ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have mercy, have mercy O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INVERTED KYRIE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</cp:revision>
  <dcterms:modified xsi:type="dcterms:W3CDTF">2024-03-09T07:03:06Z</dcterms:modified>
</cp:coreProperties>
</file>