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RECEIPPT-TAGS:LAMB OF GOD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LAMB OF GOD- SWEDISH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have mercy on us all,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have mercy on us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Lamb of God O Jesus Christ,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Take away our sin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O grant us peace,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Grant us peace forever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LAMB OF GOD- SWEDISH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2024-03-09T16:25:52Z</dcterms:modified>
</cp:coreProperties>
</file>