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RECEIPPT-TAGS:ENTRANCE,NUPTIAL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D4E49F9D-BE6A-0396-B3F0-948DAA6CE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A3FF7F4E-512A-6254-A2AC-CD95501DFE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C4C1A76-971A-D7E2-87A8-B9F3FD608F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4247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7890B5C-38A0-00F9-FE87-3746B5439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F1C924E-7ECB-2D73-DA78-00B6080246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5BC8E549-D8E2-62C6-9300-0EE8F0E2D4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6008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BEGINNING TODAY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Beginning today, my mornings are yours,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hopes that dawn in their light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Beginning today, my evenings and dreams,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gift to you is my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always remember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time you first called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of my empty sleep.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waken in me the hope of a new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love I wanted to seek.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8A63E83-0CF9-955F-8472-A350B976349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053FACD-8FA0-4A61-FC6B-0EC1D0725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95B3421C-3F95-FE88-DC09-9FEAFACA22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BEGINNING TODAY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09BBE41-3E29-3AA6-920D-CE95DD213D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Beginning today, my mornings are yours,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hopes that dawn in their light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Beginning today, my evenings and dreams,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gift to you is my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promise this day I will sing for the world,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song we begin to share.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fill up tomorrow with sounds of our love,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hopes and dreams that we bear.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708D6D10-D373-3720-FA64-417ABA8F738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522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9A923DE-B244-4FC3-6443-F04A305FD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82B5976-6F59-6D89-E984-F8E53386FF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BEGINNING TODAY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D11B802-3ED5-9FF7-70C0-BF9EA8B63E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Beginning today, my mornings are yours,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hopes that dawn in their light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Beginning today, my evenings and dreams,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gift to you is my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gave me your life, Lord, as sign of the springtime. Beginning in me each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made me a person with wonder and love,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newly discover your way.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EA9BFB9B-C4D3-C064-EFFA-96ADD0C8BC1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81668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218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BEGINNING TODAY</vt:lpstr>
      <vt:lpstr>BEGINNING TODAY</vt:lpstr>
      <vt:lpstr>BEGINNING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543</cp:revision>
  <dcterms:modified xsi:type="dcterms:W3CDTF">2024-05-01T18:22:10Z</dcterms:modified>
</cp:coreProperties>
</file>