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C72DA-D6F0-484F-B383-90E836720EA6}" v="4" dt="2023-08-06T11:11:26.078"/>
    <p1510:client id="{9B0782E4-E1D9-4757-8BFE-7B77208F2854}" v="18820" dt="2023-07-15T20:58:51.61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RECEIPPT-TAGS:ADVENT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72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5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58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Lift your eyes to the hill,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Seek the Saviour until he appears,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It is God who comes to our aid,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incarnate our ransom has paid.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0088950-AC39-38EC-763D-67F0443ED91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From the Lord comes release,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makes evil to cease all around,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Night and day he guards us from harm,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We depend on the strength of his arm.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83DEB43-3EE0-E197-A533-BEBEA8DBEA8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50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Come, Redeemer and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Spread thy peace and concord on the earth,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For thy second coming we yearn,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From our bondage of sin we will turn.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8D1FAB1-7A37-D4C6-0113-619CCAD7FD3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270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our God let us raise,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Our glad voices in praise and esteem,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Render thanks and bless him in song,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him glory and honour belong.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6112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BESTIR THY POWER</vt:lpstr>
      <vt:lpstr>BESTIR THY POWER</vt:lpstr>
      <vt:lpstr>BESTIR THY POWER</vt:lpstr>
      <vt:lpstr>BESTIR THY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1447</cp:revision>
  <dcterms:modified xsi:type="dcterms:W3CDTF">2024-05-01T18:22:35Z</dcterms:modified>
</cp:coreProperties>
</file>