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6142" dt="2023-07-15T20:22:19.29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5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63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 THOU MY VISION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 thou my Vision, O Lord of my heart;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Naught be all else to me, save that Thou art;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my best Thought, by day or by night,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Waking or sleeping, Thy presence my light.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 thou my wisdom, and thou my true Word;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 ever with thee, thou with me, Lord;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my great Father, and I thy true Son;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in me dwelling, and I with thee one.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7A70D53-74F2-48CE-8393-7810BAE176C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 THOU MY VISION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 thou my battle shield, sword for the fight;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 thou my dignity, thou my delight;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my soul’s shelter, thou my high </a:t>
            </a:r>
            <a:r>
              <a:rPr lang="en-GB" sz="3600" b="1" dirty="0" err="1">
                <a:solidFill>
                  <a:schemeClr val="lt1"/>
                </a:solidFill>
              </a:rPr>
              <a:t>tow’r</a:t>
            </a:r>
            <a:r>
              <a:rPr lang="en-GB" sz="3600" b="1" dirty="0">
                <a:solidFill>
                  <a:schemeClr val="lt1"/>
                </a:solidFill>
              </a:rPr>
              <a:t>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Raise thou me heavenward, O </a:t>
            </a:r>
            <a:r>
              <a:rPr lang="en-GB" sz="3600" b="1" dirty="0" err="1">
                <a:solidFill>
                  <a:schemeClr val="lt1"/>
                </a:solidFill>
              </a:rPr>
              <a:t>pow’r</a:t>
            </a:r>
            <a:r>
              <a:rPr lang="en-GB" sz="3600" b="1" dirty="0">
                <a:solidFill>
                  <a:schemeClr val="lt1"/>
                </a:solidFill>
              </a:rPr>
              <a:t> of my </a:t>
            </a:r>
            <a:r>
              <a:rPr lang="en-GB" sz="3600" b="1" dirty="0" err="1">
                <a:solidFill>
                  <a:schemeClr val="lt1"/>
                </a:solidFill>
              </a:rPr>
              <a:t>pow’r</a:t>
            </a:r>
            <a:r>
              <a:rPr lang="en-GB" sz="3600" b="1" dirty="0">
                <a:solidFill>
                  <a:schemeClr val="lt1"/>
                </a:solidFill>
              </a:rPr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Riches I heed not, nor man’s empty praise,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mine inheritance, now and always: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and thou only, first in my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High king of heaven, my treasure thou art.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2B3E6E3-AF66-F0AC-AA0D-954A02AE9ED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3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 THOU MY VISION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High king of heaven, after victory won,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May I reach heaven’s joys,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 bright heaven’s Sun!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Heart of my own heart, whatever befall,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Still be my vision, O ruler of all.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113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BE THOU MY VISION</vt:lpstr>
      <vt:lpstr>BE THOU MY VISION</vt:lpstr>
      <vt:lpstr>BE THOU MY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1240</cp:revision>
  <dcterms:modified xsi:type="dcterms:W3CDTF">2024-05-01T18:21:10Z</dcterms:modified>
</cp:coreProperties>
</file>