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C20CE47-3C76-AE1B-206E-EE211189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B42C338-2E2B-D8EB-1085-4F6D6F114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46FD56D-1619-392C-34BD-E85CAD0F3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2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B829F83-FCDA-859A-0547-6C28E7EE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D766A10-1022-C7A3-6E09-511A237E3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80D3A88-7262-28AF-C614-9F6E26A4A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11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58B11B0-510A-7E1D-D6AB-A7CFA8799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A963281-EB12-5C32-9B3F-456187CD8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521B094-5A16-1423-C8A4-61C09F9E88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39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man can live as an island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journeying through life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we’re most loved by a mother,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gave us his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36B26C6-7C87-44CD-A007-83BFCCA3036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C3B4441-E7D4-6C78-FF12-5E4EE7A1A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545CF46-8F4D-CF7D-6635-9EDDE5BEC2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0ACF52B-CA12-A81D-9271-2CB84A7B30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met with rejection, Mary stood by the cross;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a mother desert her Son? She’ll also stand by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69882CC-273C-2D3C-E7D3-8E5D3CF3ED3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88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7F1B90A-902A-0ED2-8EC5-F4BF1529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CCBA28-7ED6-D85F-9E94-C3F6B0CD51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676BE35-E49C-4A39-BFF2-53C07EE44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O star of the ocean, be with us in our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are faced with temptation, tossed by the storms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5A801A1-91FE-F675-08B4-F63D84EEAA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64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26C3DC-972C-0FF0-CF88-9041A3FE6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C8E313C-9650-A013-609F-0BB5AAF2C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1F19439-CF02-0F9C-44F2-47F75A5FE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enough in life’s banquets we shall run short of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as at Cana, request your Son to make our life divine.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FF3995A-7D3A-A0FB-5A49-B419CFF4FC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2592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257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BE WITH US MARY</vt:lpstr>
      <vt:lpstr>BE WITH US MARY</vt:lpstr>
      <vt:lpstr>BE WITH US MARY</vt:lpstr>
      <vt:lpstr>BE WITH US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2024-05-01T18:21:34Z</dcterms:modified>
</cp:coreProperties>
</file>