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1488" dt="2023-07-15T21:28:35.12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82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05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30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0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065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30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are poor in spirit,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Theirs in the kingdom of God.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make us poor in spirit,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DEA7AEF-D129-A0C0-BAFA-6F272B6DE05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are meek and humble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inherit the earth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make us meek and humble,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8F22A44-CD77-0F9B-A454-B46389143E6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97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will mourn in sorrow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be comforted.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when we share their sorrow,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3445CB0-F71D-E313-494B-789EAB13E70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78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Blest those who hunger and thirst for justice,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be satisfied.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hear our cry for justice,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50E6539-BB72-0F44-281A-45EAA230F77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795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show others mercy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know mercy too.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hear our cry for mercy,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2C62041-9A7E-83A8-F373-D0952C340A4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68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the hearts that are clean and holy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behold the Lord.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make us pure and holy,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B60C0D6-D881-3191-EB97-9FB8B5008E7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53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are they who bring peace among you,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are the children of God.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may you peace be with us,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are the light of the world,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40484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493</Words>
  <Application>Microsoft Office PowerPoint</Application>
  <PresentationFormat>On-screen Show (4:3)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Simple Light</vt:lpstr>
      <vt:lpstr>Office Theme</vt:lpstr>
      <vt:lpstr>BLESSED ARE THEY</vt:lpstr>
      <vt:lpstr>BLESSED ARE THEY</vt:lpstr>
      <vt:lpstr>BLESSED ARE THEY</vt:lpstr>
      <vt:lpstr>BLESSED ARE THEY</vt:lpstr>
      <vt:lpstr>BLESSED ARE THEY</vt:lpstr>
      <vt:lpstr>BLESSED ARE THEY</vt:lpstr>
      <vt:lpstr>BLESSED ARE THEY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1642</cp:revision>
  <dcterms:modified xsi:type="dcterms:W3CDTF">2024-05-01T18:24:14Z</dcterms:modified>
</cp:coreProperties>
</file>