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RECEIPPT-TAGS:BLESSED SACRAMENT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CAACA8A-1267-2EFE-70A7-46DB25E2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77D9C67-B864-C960-C327-B0440EA9A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F483058-1CEA-4C62-1112-CE761B0AC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50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4F73B07-1024-266A-5386-214BDCF95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F3E2C39-27D9-FAD3-41CB-D6546B2BF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C0D79BC-0AA7-B08C-16D1-616BC83CE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5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BLESSED ASSURANCE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assurance, Jesus is mine!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What a foretaste of glory divine!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Heir of salvation, purchase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his Spirit, washed in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story, this is my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my Saviour all the day long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8E358C4-B7A2-C396-4791-6C9F2827580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D6F2A49-5967-528E-4060-E8CA19610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B34E856-AFAB-A422-1E55-0885AB24B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BLESSED ASSURANCE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A83F00D-E511-BBE7-D08B-F864E82B86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submission, perfect delight,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Visions of rapture now burst on my sight;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Angels, descending, bring from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Echoes of mercy, whispers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story, this is my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my Saviour all the day long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5378ED3-C977-47CE-31DE-A8A5ECA99F1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14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96B78FB-5DA9-24E6-6712-AD23386D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DBF79DB-CD31-AC37-F4FA-580A017F9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BLESSED ASSURANCE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DBB5D2B-8BF7-FE1A-D290-39DF2630B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submission, all is at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in my Saviour am happy and blest,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 and waiting, looking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with his goodness, lost in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story, this is my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my Saviour all the day long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A17EF93-F3D9-48FE-178D-0FF46A9975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2399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BLESSED ASSURANCE</vt:lpstr>
      <vt:lpstr>BLESSED ASSURANCE</vt:lpstr>
      <vt:lpstr>BLESSED ASSURANCE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519</cp:revision>
  <dcterms:modified xsi:type="dcterms:W3CDTF">2024-05-01T18:24:37Z</dcterms:modified>
</cp:coreProperties>
</file>