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RECEIPPT-TAGS:OFFERTORY,PRAISE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95614FA-2DDB-A121-B3FC-EA4DA75EC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D29806A-28A9-09C0-5BD8-E62DCE6E58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D4A9CED-D0F9-DC76-C43D-86D4EEAAAC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06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BLESSED BE GOD FOREVER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are you, O Lord, God of all creation,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be God forever!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bread a sign of our self-oblation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be God forever!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the fruit of earth and the work of hands,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be God forever!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now transformed at your words command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be God forever!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Whenever we’re together, in fair or stormy weather. Oh we can’t go wrong if we sing our song;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be God forever!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66CAF6E-7001-1EB5-495F-3274C54DE4B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406EC87-9D47-96E3-CBB7-30762F197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0E39E43-0DC3-480E-7F9C-80C5532683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BLESSED BE GOD FOREVER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D67ABB6-B95C-317E-4592-9B4466C986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are you, O Lord, God of all creation,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be God forever!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cup a sign of our self-oblation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be God forever!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the fruit of earth and the work of hands,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be God forever!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now transformed at your words command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be God forever!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Whenever we’re together, in fair or stormy weather. Oh we can’t go wrong if we sing our song;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be God forever!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3D3B59A-C364-63FD-FBF2-08B861732F4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5225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185</Words>
  <Application>Microsoft Office PowerPoint</Application>
  <PresentationFormat>On-screen Show (4:3)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BLESSED BE GOD FOREVER</vt:lpstr>
      <vt:lpstr>BLESSED BE GOD FOREVER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534</cp:revision>
  <dcterms:modified xsi:type="dcterms:W3CDTF">2024-05-01T18:24:48Z</dcterms:modified>
</cp:coreProperties>
</file>