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9982" dt="2023-07-15T21:11:14.855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RECEIPPT-TAGS:OFFERTORY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BLESS NOW O HEAVENLY FATHER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now, O heavenly Father,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Your people gathering round you.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Before your altar bringing your gifts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Bread for your broken body,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Wine for your blood which heals us.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And all the love Lord, of our poor hearts.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We, your people, with full hearts we ask you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O take our gifts, Lord and make them yours.(2)</a:t>
            </a:r>
            <a:endParaRPr lang="en-GB" sz="4000" b="1" dirty="0">
              <a:solidFill>
                <a:schemeClr val="lt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B58A1FC-26F5-A220-8B3E-AD1338F7E05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BLESS NOW O HEAVENLY FATHER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now, O heavenly Father,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Your people gathered round you.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Here at this altar, offering our gifts.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Forgive our human folly;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Give strength in times of weakness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Light for our journey to bring us home.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We, your people, with full hearts we ask you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O take our gifts, Lord and make them yours.(2)</a:t>
            </a:r>
            <a:endParaRPr lang="en-GB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BLESS NOW O HEAVENLY FATHER</vt:lpstr>
      <vt:lpstr>BLESS NOW O HEAVENLY FATHER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1525</cp:revision>
  <dcterms:modified xsi:type="dcterms:W3CDTF">2024-05-01T18:23:21Z</dcterms:modified>
</cp:coreProperties>
</file>