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108" dt="2023-07-15T21:49:25.9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RECEIPPT-TAGS:PSALM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50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THEY WHO DELIGHT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bg1"/>
                </a:solidFill>
              </a:rPr>
              <a:t>Blest are they who delight in the law of the Lord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Happy indeed are the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Who follow not the counsel of the wicked,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linger in the way of sinners,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Nor sit in the company of scoffers,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whose delight is the law of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who follow his law day and night.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B104B55-89E0-0538-AAEA-5F227F084D1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BLEST ARE THEY WHO DELIGHT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bg1"/>
                </a:solidFill>
              </a:rPr>
              <a:t>Blest are they who delight in the law of the Lord</a:t>
            </a: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They are like trees that are planted,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Beside the flowing waters,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That yield their fruit in due season,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whose leaves shall never fade,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all that they do shall prosper,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Not so are the wicked, not so.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998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BLEST ARE THEY WHO DELIGHT</vt:lpstr>
      <vt:lpstr>BLEST ARE THEY WHO DELIGHT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1771</cp:revision>
  <dcterms:modified xsi:type="dcterms:W3CDTF">2024-05-01T18:25:04Z</dcterms:modified>
</cp:coreProperties>
</file>