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C7DC9EF-6E9F-392B-26B3-B55044F8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6E6791A-787C-6D23-268B-AD7F1ABD1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CF9E16F-E516-42EA-1EC7-8B5C346B9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68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BLEST INDEED ARE THOSE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are those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all through their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 to fear the Lord and to walk in His ways!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fear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seek His 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shall find favour in His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the toil of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shall bear fruit.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gladness shall you work.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780D213-DC34-5E52-DF36-FBDAC0F3BA1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13C1E19-C0FE-EB61-1FF1-0A58D2EB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CB0A975-06AE-3342-1428-B8E3C8379B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BLEST INDEED ARE THOSE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1AA8444-76ED-00ED-81A4-99F8940F9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are those who all through their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 to fear the Lord and to walk in His ways!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good fortune in your home shall you be blessed!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wife shall be like a fruitful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shall your children be around your board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strong olive branches shall they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Lord who dwells on high give joy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he protect you all your life.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0362A96-4339-C9C8-D257-2DF3C8F4318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815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159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BLEST INDEED ARE THOSE</vt:lpstr>
      <vt:lpstr>BLEST INDEED ARE THOSE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2024-05-01T18:25:44Z</dcterms:modified>
</cp:coreProperties>
</file>