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1810FD8-1877-8A13-E0C6-308D565A9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8C270C0-FBEA-E076-5F59-1D05EFC60A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5ABADE04-B488-E494-9125-EA79AE1FBF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863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6456B1D-6B01-A42B-E4A2-23E2B0DCF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B297666B-5159-C906-9DD9-D74E27844E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76B54B7B-1BA3-4C0E-A412-D0E6BBF2A4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1525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3ECF427-D547-0CEE-C979-8624B470F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D92D2684-B206-93F7-2A8D-D569F3E2A9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2172B302-BA21-1DBD-C5C0-8C5E29B5B4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6525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BRAZILIAN CHRISTMAS CAROL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</a:t>
            </a:r>
            <a:r>
              <a:rPr lang="en-GB" sz="34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angels sing Alleluia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</a:t>
            </a:r>
            <a:r>
              <a:rPr lang="en-GB" sz="34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Jesus is born on Christmas day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Flocks were sleeping, shepherds keeping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the morning new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Saw the glory, heard the story of a gospel true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Angels singing, </a:t>
            </a:r>
            <a:r>
              <a:rPr lang="en-GB" sz="34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nowell</a:t>
            </a: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ringing,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the Saviour is born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Thus rejoicing, praises voicing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this Christmas morn.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E0D4B90-B9DB-1D94-52CB-08CEF521C54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19C2128-2122-0878-B8B5-E16C5051D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50EF2ED-3F83-9BFB-0E58-68AFA4FD5B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BRAZILIAN CHRISTMAS CAROL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DBAB4A8A-C1CD-0A1F-6208-7EDA6198BF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Gloria in excelsis deo, hail our Saviour’s birth!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Gloria in excelsis deo, peace and good will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earth!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</a:t>
            </a:r>
            <a:r>
              <a:rPr lang="en-GB" sz="34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angels sing Alleluia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</a:t>
            </a:r>
            <a:r>
              <a:rPr lang="en-GB" sz="34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Jesus is born on Christmas day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101165E-1AA1-011C-598E-915EB969FD1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014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62ACA4A-671F-50EA-EEE9-742FFC4D1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1F9DC2E-7F50-1893-6B70-C9AA5459F3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BRAZILIAN CHRISTMAS CAROL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16A473B-5858-9856-E109-690E17737A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this jubilee, what glad tidings be,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inspire your song?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on bended knee, come this night and see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the new born king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 sing, Alleluia hear,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earth to heaven reply: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ye hear of endless bliss,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was born for this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29249B2-2F50-240D-0E84-C0F2024AFA8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887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DD9F2094-9CF5-0277-AEE5-6498A7F25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63E6AE5-C445-D96E-3C99-42F3203946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BRAZILIAN CHRISTMAS CAROL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A89FF52-4AFE-B232-905B-A44FE8AAAD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Gloria in excelsis deo, hail our Saviour’s birth!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Gloria in excelsis deo, peace and good will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earth!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</a:t>
            </a:r>
            <a:r>
              <a:rPr lang="en-GB" sz="34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angels sing Alleluia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</a:t>
            </a:r>
            <a:r>
              <a:rPr lang="en-GB" sz="34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Jesus is born on Christmas day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5E33BD77-3218-5AD1-9180-F317E8A7449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3333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213</Words>
  <Application>Microsoft Office PowerPoint</Application>
  <PresentationFormat>On-screen Show (4:3)</PresentationFormat>
  <Paragraphs>38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BRAZILIAN CHRISTMAS CAROL</vt:lpstr>
      <vt:lpstr>BRAZILIAN CHRISTMAS CAROL</vt:lpstr>
      <vt:lpstr>BRAZILIAN CHRISTMAS CAROL</vt:lpstr>
      <vt:lpstr>BRAZILIAN CHRISTMAS CAROL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536</cp:revision>
  <dcterms:modified xsi:type="dcterms:W3CDTF">2024-05-01T18:26:04Z</dcterms:modified>
</cp:coreProperties>
</file>