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4B1543-3009-94A7-DB00-48FEA95A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91A265-6E29-D6E3-897A-9E50030A4A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DB31A6F-2E6A-DD80-EB25-E092C0B93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495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that was sown in our hills and valleys,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harvested, becomes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all the world gather Your people, O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the feast of Your love (of you love).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grateful hearts, we sing our joy for knowing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within, among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and knowledge, revealed through Your word: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Christ, Emmanuel.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06FA689-536B-8088-E798-46087D7C709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3B4CEFA-2BD9-9C63-A2D2-9D71EECC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C350858-5452-B5C6-02F5-FBE1C7711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4DA91C-5299-8026-3C82-F77E8BD2D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Leaven and wheat: so let us be for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Nurturing good with earnest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Bringing to birth new life where hope has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gone stale,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giving moments to share.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89075FD-F7B8-D0DF-48B4-18DD335EFE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9403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119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BREAD THAT WAS SOWN</vt:lpstr>
      <vt:lpstr>BREAD THAT WAS SOWN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2024-05-01T18:26:22Z</dcterms:modified>
</cp:coreProperties>
</file>