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D1BF338-F163-BEEE-52C5-12AC999E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C7F0F31-1E09-E5AC-93DB-97C9CC79D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06DA633-2A7B-B4BF-CA15-5828E5C50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3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BREAKING THE BREAD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spoke as if he knew us, in all our dark despair,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burning as he laid the Scriptures bare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did not recognize him until he shared our supper: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the bread with his fingers,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Calming our fears with his words,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us life by his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each moment with his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our whole life with his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Killing us softly, with his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5520DE7-3ADD-68D3-3AC3-82F89C5E451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3F9D1D-A9CF-3E7C-7BD2-E4CC78B7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AD268D3-FC2C-7B61-94A4-3BFAB9D27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BREAKING THE BREAD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A80F285-A7CF-488E-1864-85CEBE5B0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Indeed the Lord is rise, and now he lives in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his glorious presence fills the universe,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renew the vision, recall the memory of that: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1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Breaking the bread with his fingers,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Calming our fears with his words,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us life by his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each moment with his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Changing our whole life with his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Killing us softly, with his love.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0ADDE32-2C18-3D77-FB34-461E2BE2BF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7666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167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BREAKING THE BREAD</vt:lpstr>
      <vt:lpstr>BREAKING THE BREAD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2024-05-01T18:26:31Z</dcterms:modified>
</cp:coreProperties>
</file>