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8048" dt="2023-07-22T18:41:21.62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RECEIPPT-TAGS:COMMUNION,FAITH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FAITH IN GOD CAN MOVE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in God can move the mountains,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in Him can calm the sea.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He's my fortress, He's my stronghold,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He's the rock who rescues me.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endParaRPr lang="en-US" sz="4200" b="1" i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are my refuge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let me be ashamed.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justice, rescue me,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 to me and hear my prayer.</a:t>
            </a:r>
            <a:endParaRPr lang="en-GB" sz="42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FAITH IN GOD CAN 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3566</cp:revision>
  <dcterms:modified xsi:type="dcterms:W3CDTF">2025-07-30T19:41:56Z</dcterms:modified>
</cp:coreProperties>
</file>