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048" dt="2023-07-22T18:41:21.62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RECEIPPT-TAGS:COMMUNION,FAITH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31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FAITH IN GOD CAN MOVE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in God can move the mountains,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in Him can calm the sea.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He's my fortress, He's my stronghold,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He's the rock who rescues me.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US" sz="42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salvation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oppression set me free.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since my childhood,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been my only hope.</a:t>
            </a:r>
            <a:endParaRPr lang="en-GB" sz="42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530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FAITH IN GOD CAN 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3566</cp:revision>
  <dcterms:modified xsi:type="dcterms:W3CDTF">2025-07-30T19:40:48Z</dcterms:modified>
</cp:coreProperties>
</file>