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RECEIPPT-TAGS:OFFERTORY</a:t>
            </a:r>
            <a:endParaRPr lang="en-US" sz="1400" dirty="0">
              <a:latin typeface="Arial"/>
            </a:endParaRP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/>
            </a:endParaRP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4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3200" b="1" u="sng" dirty="0">
                <a:solidFill>
                  <a:srgbClr val="FFFFFF"/>
                </a:solidFill>
              </a:rPr>
              <a:t>GIFTS OF BREAD AND WINE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Gifts of bread and wine we bring,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place upon your table Lord.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Wheat of field, fruit of wine,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life and goodness comes from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sings your glory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we come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gifts of bread and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3200" b="1" u="sng" dirty="0">
                <a:solidFill>
                  <a:srgbClr val="FFFFFF"/>
                </a:solidFill>
              </a:rPr>
              <a:t>GIFTS OF BREAD </a:t>
            </a:r>
            <a:r>
              <a:rPr lang="en-GB" sz="3200" b="1" u="sng">
                <a:solidFill>
                  <a:srgbClr val="FFFFFF"/>
                </a:solidFill>
              </a:rPr>
              <a:t>AND WINE</a:t>
            </a:r>
            <a:endParaRPr lang="en-GB" sz="3200" b="1" u="sng" dirty="0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round your table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in your own life and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and bless these gifts we bear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are and all we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our good works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</a:t>
            </a:r>
            <a:r>
              <a:rPr lang="en-US" sz="4000" b="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labour</a:t>
            </a: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wine of joy,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25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GIFTS OF BREAD AND WINE</vt:lpstr>
      <vt:lpstr>GIFTS OF BREAD AND WINE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8</cp:revision>
  <dcterms:created xsi:type="dcterms:W3CDTF">2006-08-16T00:00:00Z</dcterms:created>
  <dcterms:modified xsi:type="dcterms:W3CDTF">2025-07-31T16:23:15Z</dcterms:modified>
</cp:coreProperties>
</file>