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</a:t>
            </a:r>
            <a:r>
              <a:rPr lang="en-US"/>
              <a:t>:ENTRANCE,MARY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I’LL SING A HYMN TO MARY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</a:rPr>
              <a:t>O Lily of the Valley,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</a:rPr>
              <a:t>O Mystic Rose, what tree,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</a:rPr>
              <a:t>Or flower, e'en the fairest,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</a:rPr>
              <a:t>Is half so fair as thee?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</a:rPr>
              <a:t>O let me, </a:t>
            </a:r>
            <a:r>
              <a:rPr lang="en-US" sz="4000" b="1" dirty="0" err="1">
                <a:solidFill>
                  <a:srgbClr val="FFFFFF"/>
                </a:solidFill>
              </a:rPr>
              <a:t>tho</a:t>
            </a:r>
            <a:r>
              <a:rPr lang="en-US" sz="4000" b="1" dirty="0">
                <a:solidFill>
                  <a:srgbClr val="FFFFFF"/>
                </a:solidFill>
              </a:rPr>
              <a:t>' so lowly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</a:rPr>
              <a:t>Recite my Mother's fame.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</a:rPr>
              <a:t>When wicked men blaspheme thee,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</a:rPr>
              <a:t>I'll love and bless thy name.</a:t>
            </a:r>
            <a:endParaRPr lang="en-GB" sz="4000" b="1" dirty="0">
              <a:solidFill>
                <a:srgbClr val="FFFFFF"/>
              </a:solidFill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64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I’LL SING A HYMN TO 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557</cp:revision>
  <dcterms:modified xsi:type="dcterms:W3CDTF">2025-07-29T06:59:23Z</dcterms:modified>
</cp:coreProperties>
</file>