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7D0438F-96F5-D739-1A98-1EFFAE9C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8775907-06CB-4B20-27D6-D86EDE96E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F7501A-1FF4-9A0C-EFE6-E9F21965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0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C155760-F4F2-0BE0-3F7E-9856179C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697310-2D03-FB55-04F8-617EAE93B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90C3536-77B5-F647-EF2E-4568DA777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heart with your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your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enter with joy in your sight.</a:t>
            </a:r>
          </a:p>
        </p:txBody>
      </p:sp>
    </p:spTree>
    <p:extLst>
      <p:ext uri="{BB962C8B-B14F-4D97-AF65-F5344CB8AC3E}">
        <p14:creationId xmlns:p14="http://schemas.microsoft.com/office/powerpoint/2010/main" val="2304258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2025-07-29T07:00:47Z</dcterms:modified>
</cp:coreProperties>
</file>