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SPIRIT SONG – O LET THE SON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let the Son of God enfold you with His Spirit and His love,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Him fill your heart and satisfy your soul.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let Him have the things that hold you, and His Spirit, like a dove,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descend upon your life and make you whole.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sz="28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we thank you for Your Word of Truth,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we thank you for the Bread of Life.</a:t>
            </a:r>
            <a:endParaRPr lang="en-GB" sz="38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SONG – O LET THE 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2025-07-29T06:55:17Z</dcterms:modified>
</cp:coreProperties>
</file>