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RECEIPPT-TAGS:SPIRIT,COMMUNION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SONG – O LET THE SON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and sing this song with gladness, as your hearts are filled with joy.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hands in brave surrender to His name.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Him all your tears and sadness, give Him all your years of pain,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enter into life in Jesus’ name.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we thank you for Your Word of Truth,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we thank you for the Bread of Life.</a:t>
            </a:r>
            <a:endParaRPr lang="en-GB" sz="38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SONG – O LET THE 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2025-07-29T06:54:27Z</dcterms:modified>
</cp:coreProperties>
</file>