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8"/>
  </p:notesMasterIdLst>
  <p:sldIdLst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2457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507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8869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6592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WALKING WITH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Walking with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walking in the morning,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hearts,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you’re walking with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Singing to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singing in the sunshine,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hearts,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you’re singing with God.</a:t>
            </a:r>
          </a:p>
        </p:txBody>
      </p:sp>
      <p:sp>
        <p:nvSpPr>
          <p:cNvPr id="3" name="Google Shape;131;p25">
            <a:extLst>
              <a:ext uri="{FF2B5EF4-FFF2-40B4-BE49-F238E27FC236}">
                <a16:creationId xmlns:a16="http://schemas.microsoft.com/office/drawing/2014/main" id="{8E4C9C56-F9B5-A0A5-7517-0796C704390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WALKING WITH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 in hand with everyone,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walking, walking,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Black and white and brown together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walking, walking,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Singing new songs now, living new lives now,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 new bridges, walking distant miles.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Well we’re walking with the Lord…</a:t>
            </a:r>
          </a:p>
        </p:txBody>
      </p:sp>
      <p:sp>
        <p:nvSpPr>
          <p:cNvPr id="3" name="Google Shape;131;p25">
            <a:extLst>
              <a:ext uri="{FF2B5EF4-FFF2-40B4-BE49-F238E27FC236}">
                <a16:creationId xmlns:a16="http://schemas.microsoft.com/office/drawing/2014/main" id="{7815A1E4-3CBE-91FB-CF56-239D36E1A4D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799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WALKING WITH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Walking with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walking in the morning,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hearts,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you’re walking with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Singing to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singing in the sunshine,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hearts,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you’re singing with God.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2BB7CE7-0475-22FF-5C8F-149D20ABB36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956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WALKING WITH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Rain and storm will not prevent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walking, walking,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Faith and hope and love will send us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walking, walking,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Crossing all barriers, climbing all stiles,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Breaking through fences, walking distant miles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Well we’re walking with the Lord…</a:t>
            </a:r>
          </a:p>
        </p:txBody>
      </p:sp>
      <p:sp>
        <p:nvSpPr>
          <p:cNvPr id="3" name="Google Shape;131;p25">
            <a:extLst>
              <a:ext uri="{FF2B5EF4-FFF2-40B4-BE49-F238E27FC236}">
                <a16:creationId xmlns:a16="http://schemas.microsoft.com/office/drawing/2014/main" id="{2D9BD03F-2927-D914-38C0-9E0D5E458E2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412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WALKING WITH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Walking with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walking in the morning,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hearts,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you’re walking with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Singing to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singing in the sunshine,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hearts,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you’re singing with God.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31209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262</Words>
  <Application>Microsoft Office PowerPoint</Application>
  <PresentationFormat>On-screen Show (4:3)</PresentationFormat>
  <Paragraphs>48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Simple Light</vt:lpstr>
      <vt:lpstr>Office Theme</vt:lpstr>
      <vt:lpstr>WALKING WITH THE LORD</vt:lpstr>
      <vt:lpstr>WALKING WITH THE LORD</vt:lpstr>
      <vt:lpstr>WALKING WITH THE LORD</vt:lpstr>
      <vt:lpstr>WALKING WITH THE LORD</vt:lpstr>
      <vt:lpstr>WALKING WITH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576</cp:revision>
  <dcterms:modified xsi:type="dcterms:W3CDTF">2024-05-02T06:19:48Z</dcterms:modified>
</cp:coreProperties>
</file>