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RECEIPPT-TAGS:PROCLAMATION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WE PROCLAIM (VATICAN)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We proclaim your death O Lord,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and profess your resurrection,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Until You come again.</a:t>
            </a:r>
            <a:endParaRPr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PROCLAIM (VATICAN)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7</cp:revision>
  <dcterms:modified xsi:type="dcterms:W3CDTF">2024-09-19T18:47:04Z</dcterms:modified>
</cp:coreProperties>
</file>