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RECEIPPT-TAGS:MARY,EASTER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2581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1805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QUEEN OF HEAVEN REJOICE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Queen of heaven, rejoice,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Alleluia,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Son you were worthy to bear,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 now risen indeed as He said, Alleluia,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Dearest Mother, your gladness we share.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Rejoice, rejoice, be glad Virgin Mary,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Lord is risen indeed, </a:t>
            </a: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Alleluia.</a:t>
            </a:r>
          </a:p>
        </p:txBody>
      </p:sp>
      <p:sp>
        <p:nvSpPr>
          <p:cNvPr id="3" name="Google Shape;131;p25">
            <a:extLst>
              <a:ext uri="{FF2B5EF4-FFF2-40B4-BE49-F238E27FC236}">
                <a16:creationId xmlns:a16="http://schemas.microsoft.com/office/drawing/2014/main" id="{C8E6BE62-8D0F-92E4-017A-6E41AF607E16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QUEEN OF HEAVEN REJOICE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a woman declared you were blest of all mothers,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said that you were from the start,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best listener of all and His truest disciple,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you treasured His word in your heart.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Rejoice, rejoice, be glad Virgin Mary,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Lord is risen indeed, </a:t>
            </a: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Alleluia.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CCC1BE21-5A3C-5D59-D19E-35E91CF88449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7566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QUEEN OF HEAVEN REJOICE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remember your prayer for the starving, the lowly,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concern for the poor of our race.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 the people proclaim you,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“Most blest among women”,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the angels sing, “Hail full of grace”.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Rejoice, rejoice, be glad Virgin Mary,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Lord is risen indeed, </a:t>
            </a: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Alleluia.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064862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200</Words>
  <Application>Microsoft Office PowerPoint</Application>
  <PresentationFormat>On-screen Show (4:3)</PresentationFormat>
  <Paragraphs>29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QUEEN OF HEAVEN REJOICE</vt:lpstr>
      <vt:lpstr>QUEEN OF HEAVEN REJOICE</vt:lpstr>
      <vt:lpstr>QUEEN OF HEAVEN REJOICE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570</cp:revision>
  <dcterms:modified xsi:type="dcterms:W3CDTF">2024-05-02T05:24:49Z</dcterms:modified>
</cp:coreProperties>
</file>