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1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5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60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fount of love and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we come, thy blessings to implore.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touch our hearts, so cold and so ungrateful,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them Lord, thine own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EE97B0F-363A-86D9-87EE-7578AC57B7D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make us know and love 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thee, Unfold to us the treasures of thy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our hearts, from things of earth uplifted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long alone to gaze upon thy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3293560-4531-24EC-B8CC-9213D602409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31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Jesus, bless all hearts the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thee, and may thine own heart ever blessed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us dear Lord, and bless the friends we cherish, And keep us true to Mary and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ED53561-1DDE-6637-81D6-4229816EB0E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68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Jesus, make us pure and gentle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teach us how to do thy blessed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close the prints of thy dear footsteps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we fall, sweet heart O love us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9B4951D-D8FE-0D3F-E472-09FDF7AC12A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99089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264</Words>
  <Application>Microsoft Office PowerPoint</Application>
  <PresentationFormat>On-screen Show (4:3)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SWEET HEART OF JESUS</vt:lpstr>
      <vt:lpstr>SWEET HEART OF JESUS</vt:lpstr>
      <vt:lpstr>SWEET HEART OF JESUS</vt:lpstr>
      <vt:lpstr>SWEET HEART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2024-05-02T05:25:18Z</dcterms:modified>
</cp:coreProperties>
</file>